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65" r:id="rId3"/>
    <p:sldId id="263" r:id="rId4"/>
    <p:sldId id="261" r:id="rId5"/>
    <p:sldId id="262" r:id="rId6"/>
    <p:sldId id="260" r:id="rId7"/>
    <p:sldId id="264" r:id="rId8"/>
    <p:sldId id="266" r:id="rId9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8629"/>
  </p:normalViewPr>
  <p:slideViewPr>
    <p:cSldViewPr snapToGrid="0" snapToObjects="1">
      <p:cViewPr varScale="1">
        <p:scale>
          <a:sx n="105" d="100"/>
          <a:sy n="105" d="100"/>
        </p:scale>
        <p:origin x="31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5046" y="5258070"/>
            <a:ext cx="3079470" cy="146719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5375" y="2767931"/>
            <a:ext cx="3079470" cy="146719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5375" y="379636"/>
            <a:ext cx="3079470" cy="1467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49872" y="164035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49872" y="2503382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47709" y="4981993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55695" y="461702"/>
            <a:ext cx="4715761" cy="18736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55695" y="2939692"/>
            <a:ext cx="4715760" cy="1873673"/>
          </a:xfrm>
          <a:prstGeom prst="rect">
            <a:avLst/>
          </a:prstGeo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735" y="6764277"/>
            <a:ext cx="2777663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13226" y="4271126"/>
            <a:ext cx="2777663" cy="64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32051" y="1858434"/>
            <a:ext cx="275883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55696" y="5418303"/>
            <a:ext cx="4717323" cy="1874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04684A-0CC7-1948-87E7-FDE209BCAE34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1C56F-226F-FD4A-9AFB-78EC27447A40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BCDB1-C98B-C942-9474-FF1C08D42F81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066960-C3E2-9A46-BAD6-84CD229C0CE4}"/>
              </a:ext>
            </a:extLst>
          </p:cNvPr>
          <p:cNvGrpSpPr/>
          <p:nvPr/>
        </p:nvGrpSpPr>
        <p:grpSpPr>
          <a:xfrm>
            <a:off x="2379988" y="7600597"/>
            <a:ext cx="6841181" cy="552804"/>
            <a:chOff x="1565275" y="7496176"/>
            <a:chExt cx="6841181" cy="5528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2B446-A208-AB4F-A132-D5FB786CC8D5}"/>
                </a:ext>
              </a:extLst>
            </p:cNvPr>
            <p:cNvGrpSpPr/>
            <p:nvPr/>
          </p:nvGrpSpPr>
          <p:grpSpPr>
            <a:xfrm>
              <a:off x="1723498" y="7556728"/>
              <a:ext cx="6682958" cy="419625"/>
              <a:chOff x="1723498" y="7556728"/>
              <a:chExt cx="6682958" cy="4196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52CC89-FBD0-2242-B77A-EB73DF61BE48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44C0441-8E62-474E-9AB5-CF34068AF4F8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AD9379D-3046-A64A-B682-18C855242699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D4C81E3-A327-2245-B842-2DECB6FD1CE0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E44DB2A-BE93-4D46-BD30-8483D96532DC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C159AD6-20F2-B740-B0ED-989B42051809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A6A9F7-3FC0-D348-B5D2-39F858A90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E82F6E2-D672-9F44-AEE2-5BC86C41086A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A772695-9809-2C4F-AD93-07FD165D7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58125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26BFF7-5C45-6E4B-B4BB-1C87E69A7AE9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579C23-9052-0C4B-AAB6-77DEB14EA14F}"/>
                  </a:ext>
                </a:extLst>
              </p:cNvPr>
              <p:cNvGrpSpPr/>
              <p:nvPr/>
            </p:nvGrpSpPr>
            <p:grpSpPr>
              <a:xfrm>
                <a:off x="4416548" y="7556728"/>
                <a:ext cx="1998504" cy="215444"/>
                <a:chOff x="4864223" y="7556728"/>
                <a:chExt cx="1998504" cy="215444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9D1603E-CF0C-764F-A841-9DA40BEF7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4223" y="7664450"/>
                  <a:ext cx="161395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A4F9B78-FE2D-DC46-9E84-D61B0B7FBCED}"/>
                    </a:ext>
                  </a:extLst>
                </p:cNvPr>
                <p:cNvSpPr txBox="1"/>
                <p:nvPr/>
              </p:nvSpPr>
              <p:spPr>
                <a:xfrm>
                  <a:off x="5080702" y="7556728"/>
                  <a:ext cx="17820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EB4977-155C-B246-B817-6272E1A9BA29}"/>
                  </a:ext>
                </a:extLst>
              </p:cNvPr>
              <p:cNvGrpSpPr/>
              <p:nvPr/>
            </p:nvGrpSpPr>
            <p:grpSpPr>
              <a:xfrm>
                <a:off x="4416548" y="7760909"/>
                <a:ext cx="1951863" cy="215444"/>
                <a:chOff x="3133849" y="7760909"/>
                <a:chExt cx="1951863" cy="21544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6A11872-4DF4-784D-B500-360B4AF63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3849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B4639A0-A60A-2548-BF0F-0F3BE6655901}"/>
                    </a:ext>
                  </a:extLst>
                </p:cNvPr>
                <p:cNvSpPr txBox="1"/>
                <p:nvPr/>
              </p:nvSpPr>
              <p:spPr>
                <a:xfrm>
                  <a:off x="3350328" y="7760909"/>
                  <a:ext cx="173538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1698FE8-E5A8-1944-A82A-FACB582778FA}"/>
                  </a:ext>
                </a:extLst>
              </p:cNvPr>
              <p:cNvGrpSpPr/>
              <p:nvPr/>
            </p:nvGrpSpPr>
            <p:grpSpPr>
              <a:xfrm>
                <a:off x="6676082" y="7576074"/>
                <a:ext cx="1730374" cy="215444"/>
                <a:chOff x="3663009" y="7576074"/>
                <a:chExt cx="1730374" cy="215444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2141F60-822F-A24B-AE4E-149826EFA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3009" y="7683796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57946A-15AC-184E-A230-AFF48465B672}"/>
                    </a:ext>
                  </a:extLst>
                </p:cNvPr>
                <p:cNvSpPr txBox="1"/>
                <p:nvPr/>
              </p:nvSpPr>
              <p:spPr>
                <a:xfrm>
                  <a:off x="3879488" y="7576074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B4EEFE-7EC3-D745-AE24-408267D91505}"/>
                </a:ext>
              </a:extLst>
            </p:cNvPr>
            <p:cNvSpPr/>
            <p:nvPr/>
          </p:nvSpPr>
          <p:spPr>
            <a:xfrm>
              <a:off x="1565275" y="7496176"/>
              <a:ext cx="6746875" cy="55280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4E036A0-D0F2-6145-8C99-68CF864827C1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D02738-5BB7-204B-9C56-C10369BD62FE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83B8B9-66B6-EC43-B87A-EE084474C86A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9483" y="5153295"/>
            <a:ext cx="3079470" cy="1467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9812" y="2663156"/>
            <a:ext cx="3079470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9812" y="274861"/>
            <a:ext cx="3079470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54309" y="59260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54309" y="2398607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52146" y="4877218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132" y="356927"/>
            <a:ext cx="4715761" cy="187367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60132" y="2834917"/>
            <a:ext cx="4715760" cy="1873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23807" y="6659502"/>
            <a:ext cx="2746392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60000" y="4166351"/>
            <a:ext cx="2719795" cy="655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52018" y="1753659"/>
            <a:ext cx="272777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60134" y="5313528"/>
            <a:ext cx="4717321" cy="187429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519E8BB-1A15-1145-B22C-E44CDB114C59}"/>
              </a:ext>
            </a:extLst>
          </p:cNvPr>
          <p:cNvGrpSpPr/>
          <p:nvPr/>
        </p:nvGrpSpPr>
        <p:grpSpPr>
          <a:xfrm>
            <a:off x="1565275" y="7496175"/>
            <a:ext cx="8067672" cy="650875"/>
            <a:chOff x="1565275" y="7496175"/>
            <a:chExt cx="8067672" cy="6508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4AE64C9-9519-5640-A7A7-2E946DB9D59E}"/>
                </a:ext>
              </a:extLst>
            </p:cNvPr>
            <p:cNvGrpSpPr/>
            <p:nvPr/>
          </p:nvGrpSpPr>
          <p:grpSpPr>
            <a:xfrm>
              <a:off x="1723498" y="7556728"/>
              <a:ext cx="7909449" cy="542735"/>
              <a:chOff x="1723498" y="7556728"/>
              <a:chExt cx="7909449" cy="542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83CB702-64EE-7B49-B87F-100619408509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CC13435-A68B-FB42-8D80-FEB7561C47BF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DA84F5B-22DC-D148-AA24-A2303D318A33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FCCF3B-2706-6B4B-A8B7-FD1A56967552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FFD79F-B8B9-264A-AC4B-2CDE4266714F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EA4D1B1-5D69-B044-AE64-6608ED75C6A7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EF0BE4A-A369-FB48-981E-615DE3468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EFB25C-A396-C647-9990-ECAF398CA5C9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5668F7B-136B-EE46-A2BC-DC008B5A2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4860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691BB-D657-5142-8936-DDF6DFDD457B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5BD862E-199E-EC44-B5ED-430EF7A96066}"/>
                  </a:ext>
                </a:extLst>
              </p:cNvPr>
              <p:cNvGrpSpPr/>
              <p:nvPr/>
            </p:nvGrpSpPr>
            <p:grpSpPr>
              <a:xfrm>
                <a:off x="4441825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E6D6544-019B-6A4E-8B90-F43161DCA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7DDA4A-79CE-D14D-A71F-6325F4A80988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innovation signal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1CAB107-C224-F249-81BD-0AA8AF43D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89198B-FFB1-3A40-9DC6-998D20D635EA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9B4A475-EBDA-DB48-A245-691695019452}"/>
                  </a:ext>
                </a:extLst>
              </p:cNvPr>
              <p:cNvGrpSpPr/>
              <p:nvPr/>
            </p:nvGrpSpPr>
            <p:grpSpPr>
              <a:xfrm>
                <a:off x="6172199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C45B982-9EA9-8347-926A-C6CE33066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C52471-6ACB-E142-A1B9-7751AC2F51ED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innovation signal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86BEDF6-76A2-BB4B-87E8-9182731A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221F08-72E0-3B47-861B-2CFD20954028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26FD9C-CBA9-D44B-BC5F-0CB75BF340D9}"/>
                  </a:ext>
                </a:extLst>
              </p:cNvPr>
              <p:cNvGrpSpPr/>
              <p:nvPr/>
            </p:nvGrpSpPr>
            <p:grpSpPr>
              <a:xfrm>
                <a:off x="7902573" y="7556728"/>
                <a:ext cx="1730374" cy="215444"/>
                <a:chOff x="4889500" y="7556728"/>
                <a:chExt cx="1730374" cy="21544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87B5A1B-E2AF-CE46-91C1-405278E81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41BE281-8518-1349-904C-9F6E29DB8DF9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4688E6-8E1D-0B42-A905-FD7E3B7134D8}"/>
                </a:ext>
              </a:extLst>
            </p:cNvPr>
            <p:cNvSpPr/>
            <p:nvPr/>
          </p:nvSpPr>
          <p:spPr>
            <a:xfrm>
              <a:off x="1565275" y="7496175"/>
              <a:ext cx="8010617" cy="6508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029544A-22A5-E84D-9C65-5DC9B1C0AE42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B9C52-598B-6245-B375-194A22AE6A84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46C5E-BB44-2048-AB97-29D330D9048D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AC135C-2D62-4C46-BF5D-3533616162DD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8357A5-49A9-5A4B-81C7-FD9FC8F8FD67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2275CC-9456-B24F-B24B-0E6037C21D1E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865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22" y="4395046"/>
            <a:ext cx="3268616" cy="155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4" y="4173648"/>
            <a:ext cx="906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4590725"/>
            <a:ext cx="4717317" cy="18742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6473" y="1955002"/>
            <a:ext cx="3268616" cy="155730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8" y="2135098"/>
            <a:ext cx="4717323" cy="1874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863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3" y="7035800"/>
            <a:ext cx="4224091" cy="16783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99308" y="7035800"/>
            <a:ext cx="4224091" cy="167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6695953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800042" y="6759418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720971" y="6760746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A7DB5F1-BA65-3145-9EE7-6F21C04A7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121" y="3509785"/>
            <a:ext cx="2933703" cy="685826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8D48E4FD-611C-394E-9F37-2C3D4BCE5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121" y="5955760"/>
            <a:ext cx="2933703" cy="693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D0A602-2D90-6B48-A1F0-01CF50DB3514}"/>
              </a:ext>
            </a:extLst>
          </p:cNvPr>
          <p:cNvSpPr txBox="1"/>
          <p:nvPr/>
        </p:nvSpPr>
        <p:spPr>
          <a:xfrm>
            <a:off x="5199308" y="6649394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D9280-EF54-884A-AF58-31C2557B0210}"/>
              </a:ext>
            </a:extLst>
          </p:cNvPr>
          <p:cNvSpPr txBox="1"/>
          <p:nvPr/>
        </p:nvSpPr>
        <p:spPr>
          <a:xfrm>
            <a:off x="874708" y="4173370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4D46-4130-E747-970B-03A5E101DBAF}"/>
              </a:ext>
            </a:extLst>
          </p:cNvPr>
          <p:cNvSpPr txBox="1"/>
          <p:nvPr/>
        </p:nvSpPr>
        <p:spPr>
          <a:xfrm>
            <a:off x="5199307" y="172952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862CED-5B46-1141-BBA8-95428E62BA84}"/>
              </a:ext>
            </a:extLst>
          </p:cNvPr>
          <p:cNvSpPr txBox="1"/>
          <p:nvPr/>
        </p:nvSpPr>
        <p:spPr>
          <a:xfrm>
            <a:off x="5199307" y="416771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643967" y="532567"/>
            <a:ext cx="6362914" cy="6346738"/>
            <a:chOff x="121555" y="118039"/>
            <a:chExt cx="6362914" cy="63467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39269" y="2295969"/>
              <a:ext cx="6033249" cy="2045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22" y="4419608"/>
              <a:ext cx="6033247" cy="204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5" y="401469"/>
              <a:ext cx="6173693" cy="18218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6AD7325-8EBE-E942-B3DB-805D1210B60B}"/>
              </a:ext>
            </a:extLst>
          </p:cNvPr>
          <p:cNvGrpSpPr/>
          <p:nvPr/>
        </p:nvGrpSpPr>
        <p:grpSpPr>
          <a:xfrm>
            <a:off x="-1" y="1371002"/>
            <a:ext cx="9902825" cy="7022591"/>
            <a:chOff x="-1" y="1371002"/>
            <a:chExt cx="9902825" cy="70225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2B4431-D3A6-0A46-9DCA-8849005143A7}"/>
                </a:ext>
              </a:extLst>
            </p:cNvPr>
            <p:cNvGrpSpPr/>
            <p:nvPr/>
          </p:nvGrpSpPr>
          <p:grpSpPr>
            <a:xfrm>
              <a:off x="-1" y="1371002"/>
              <a:ext cx="9902825" cy="7022591"/>
              <a:chOff x="-1" y="1371002"/>
              <a:chExt cx="9902825" cy="702259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280ACA-5E7F-8641-87FE-DE9C449FE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3607" y="1923758"/>
                <a:ext cx="9789217" cy="29585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E148C4A-B9C9-5149-9EA8-A3C47521D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-1" y="5435054"/>
                <a:ext cx="9902825" cy="295853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A17671-569F-284A-A1F2-D26C42AE38A6}"/>
                  </a:ext>
                </a:extLst>
              </p:cNvPr>
              <p:cNvSpPr txBox="1"/>
              <p:nvPr/>
            </p:nvSpPr>
            <p:spPr>
              <a:xfrm>
                <a:off x="218086" y="1371002"/>
                <a:ext cx="23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34CC9D-3E63-C745-8196-416C49904771}"/>
                  </a:ext>
                </a:extLst>
              </p:cNvPr>
              <p:cNvSpPr txBox="1"/>
              <p:nvPr/>
            </p:nvSpPr>
            <p:spPr>
              <a:xfrm>
                <a:off x="218086" y="4882298"/>
                <a:ext cx="23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2620DD-1A6E-5E40-8C42-99E5C0C4D543}"/>
                </a:ext>
              </a:extLst>
            </p:cNvPr>
            <p:cNvSpPr/>
            <p:nvPr/>
          </p:nvSpPr>
          <p:spPr>
            <a:xfrm>
              <a:off x="7956550" y="2000250"/>
              <a:ext cx="1898650" cy="990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0EA55-A328-7C44-8D6B-E0939474F0C9}"/>
                </a:ext>
              </a:extLst>
            </p:cNvPr>
            <p:cNvSpPr/>
            <p:nvPr/>
          </p:nvSpPr>
          <p:spPr>
            <a:xfrm>
              <a:off x="7956550" y="5524500"/>
              <a:ext cx="1898650" cy="990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7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1931</TotalTime>
  <Words>160</Words>
  <Application>Microsoft Macintosh PowerPoint</Application>
  <PresentationFormat>Custom</PresentationFormat>
  <Paragraphs>69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47</cp:revision>
  <dcterms:created xsi:type="dcterms:W3CDTF">2020-11-24T13:04:50Z</dcterms:created>
  <dcterms:modified xsi:type="dcterms:W3CDTF">2021-10-22T12:30:07Z</dcterms:modified>
</cp:coreProperties>
</file>